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42" r:id="rId2"/>
    <p:sldId id="260" r:id="rId3"/>
    <p:sldId id="286" r:id="rId4"/>
    <p:sldId id="359" r:id="rId5"/>
    <p:sldId id="357" r:id="rId6"/>
    <p:sldId id="497" r:id="rId7"/>
    <p:sldId id="498" r:id="rId8"/>
    <p:sldId id="499" r:id="rId9"/>
    <p:sldId id="500" r:id="rId10"/>
    <p:sldId id="501" r:id="rId11"/>
    <p:sldId id="36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564CF-0A7E-466C-B91E-0562E229397E}" v="8" dt="2020-12-23T04:17:25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6494" autoAdjust="0"/>
  </p:normalViewPr>
  <p:slideViewPr>
    <p:cSldViewPr snapToGrid="0">
      <p:cViewPr varScale="1">
        <p:scale>
          <a:sx n="87" d="100"/>
          <a:sy n="87" d="100"/>
        </p:scale>
        <p:origin x="14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원" userId="70ab9fdff8f7d558" providerId="LiveId" clId="{3F7564CF-0A7E-466C-B91E-0562E229397E}"/>
    <pc:docChg chg="undo custSel modSld">
      <pc:chgData name="서 지원" userId="70ab9fdff8f7d558" providerId="LiveId" clId="{3F7564CF-0A7E-466C-B91E-0562E229397E}" dt="2020-12-23T04:20:13.307" v="109" actId="14100"/>
      <pc:docMkLst>
        <pc:docMk/>
      </pc:docMkLst>
      <pc:sldChg chg="modSp mod">
        <pc:chgData name="서 지원" userId="70ab9fdff8f7d558" providerId="LiveId" clId="{3F7564CF-0A7E-466C-B91E-0562E229397E}" dt="2020-12-23T04:17:31.777" v="93" actId="207"/>
        <pc:sldMkLst>
          <pc:docMk/>
          <pc:sldMk cId="3392465593" sldId="359"/>
        </pc:sldMkLst>
        <pc:spChg chg="mod">
          <ac:chgData name="서 지원" userId="70ab9fdff8f7d558" providerId="LiveId" clId="{3F7564CF-0A7E-466C-B91E-0562E229397E}" dt="2020-12-23T04:17:31.777" v="93" actId="207"/>
          <ac:spMkLst>
            <pc:docMk/>
            <pc:sldMk cId="3392465593" sldId="359"/>
            <ac:spMk id="10" creationId="{86881249-C988-4013-BA33-7612674F027F}"/>
          </ac:spMkLst>
        </pc:spChg>
      </pc:sldChg>
      <pc:sldChg chg="addSp delSp modSp mod">
        <pc:chgData name="서 지원" userId="70ab9fdff8f7d558" providerId="LiveId" clId="{3F7564CF-0A7E-466C-B91E-0562E229397E}" dt="2020-12-23T04:20:13.307" v="109" actId="14100"/>
        <pc:sldMkLst>
          <pc:docMk/>
          <pc:sldMk cId="19643351" sldId="499"/>
        </pc:sldMkLst>
        <pc:spChg chg="mod">
          <ac:chgData name="서 지원" userId="70ab9fdff8f7d558" providerId="LiveId" clId="{3F7564CF-0A7E-466C-B91E-0562E229397E}" dt="2020-12-23T04:19:25.127" v="101" actId="14100"/>
          <ac:spMkLst>
            <pc:docMk/>
            <pc:sldMk cId="19643351" sldId="499"/>
            <ac:spMk id="14" creationId="{7A6F913D-76B1-4999-85A7-4B4A66780A6C}"/>
          </ac:spMkLst>
        </pc:spChg>
        <pc:spChg chg="mod">
          <ac:chgData name="서 지원" userId="70ab9fdff8f7d558" providerId="LiveId" clId="{3F7564CF-0A7E-466C-B91E-0562E229397E}" dt="2020-12-23T04:20:13.307" v="109" actId="14100"/>
          <ac:spMkLst>
            <pc:docMk/>
            <pc:sldMk cId="19643351" sldId="499"/>
            <ac:spMk id="15" creationId="{A98581FD-3600-42F9-9A65-39A252FC107D}"/>
          </ac:spMkLst>
        </pc:spChg>
        <pc:spChg chg="mod">
          <ac:chgData name="서 지원" userId="70ab9fdff8f7d558" providerId="LiveId" clId="{3F7564CF-0A7E-466C-B91E-0562E229397E}" dt="2020-12-23T04:19:45.718" v="106" actId="14100"/>
          <ac:spMkLst>
            <pc:docMk/>
            <pc:sldMk cId="19643351" sldId="499"/>
            <ac:spMk id="16" creationId="{0A601D7E-31AA-4D0A-85B2-7811C70B4933}"/>
          </ac:spMkLst>
        </pc:spChg>
        <pc:spChg chg="mod">
          <ac:chgData name="서 지원" userId="70ab9fdff8f7d558" providerId="LiveId" clId="{3F7564CF-0A7E-466C-B91E-0562E229397E}" dt="2020-12-23T04:19:55.042" v="108" actId="14100"/>
          <ac:spMkLst>
            <pc:docMk/>
            <pc:sldMk cId="19643351" sldId="499"/>
            <ac:spMk id="17" creationId="{712EB953-C414-4490-86A3-58A2FB65FA75}"/>
          </ac:spMkLst>
        </pc:spChg>
        <pc:picChg chg="add mod ord">
          <ac:chgData name="서 지원" userId="70ab9fdff8f7d558" providerId="LiveId" clId="{3F7564CF-0A7E-466C-B91E-0562E229397E}" dt="2020-12-23T04:19:29.984" v="103" actId="1076"/>
          <ac:picMkLst>
            <pc:docMk/>
            <pc:sldMk cId="19643351" sldId="499"/>
            <ac:picMk id="5" creationId="{AFB31A20-250C-49DD-8C92-4B2D4A03657D}"/>
          </ac:picMkLst>
        </pc:picChg>
        <pc:picChg chg="del">
          <ac:chgData name="서 지원" userId="70ab9fdff8f7d558" providerId="LiveId" clId="{3F7564CF-0A7E-466C-B91E-0562E229397E}" dt="2020-12-23T04:18:39.817" v="94" actId="478"/>
          <ac:picMkLst>
            <pc:docMk/>
            <pc:sldMk cId="19643351" sldId="499"/>
            <ac:picMk id="13" creationId="{D2222FF4-7538-4C80-B163-CB652CBCF4AE}"/>
          </ac:picMkLst>
        </pc:picChg>
        <pc:cxnChg chg="mod">
          <ac:chgData name="서 지원" userId="70ab9fdff8f7d558" providerId="LiveId" clId="{3F7564CF-0A7E-466C-B91E-0562E229397E}" dt="2020-12-23T04:20:13.307" v="109" actId="14100"/>
          <ac:cxnSpMkLst>
            <pc:docMk/>
            <pc:sldMk cId="19643351" sldId="499"/>
            <ac:cxnSpMk id="19" creationId="{C94B96F0-39C8-41E7-A76B-817D0289711A}"/>
          </ac:cxnSpMkLst>
        </pc:cxnChg>
        <pc:cxnChg chg="mod">
          <ac:chgData name="서 지원" userId="70ab9fdff8f7d558" providerId="LiveId" clId="{3F7564CF-0A7E-466C-B91E-0562E229397E}" dt="2020-12-23T04:19:55.042" v="108" actId="14100"/>
          <ac:cxnSpMkLst>
            <pc:docMk/>
            <pc:sldMk cId="19643351" sldId="499"/>
            <ac:cxnSpMk id="22" creationId="{67D370CE-D423-434F-8EB5-A582CEB80D65}"/>
          </ac:cxnSpMkLst>
        </pc:cxnChg>
      </pc:sldChg>
    </pc:docChg>
  </pc:docChgLst>
  <pc:docChgLst>
    <pc:chgData name="서 지원" userId="70ab9fdff8f7d558" providerId="LiveId" clId="{2EA8C6FA-69F5-415A-AF97-E101B2E2DEE1}"/>
    <pc:docChg chg="custSel addSld delSld modSld">
      <pc:chgData name="서 지원" userId="70ab9fdff8f7d558" providerId="LiveId" clId="{2EA8C6FA-69F5-415A-AF97-E101B2E2DEE1}" dt="2020-12-20T14:00:00.718" v="1027" actId="27636"/>
      <pc:docMkLst>
        <pc:docMk/>
      </pc:docMkLst>
      <pc:sldChg chg="modSp mod">
        <pc:chgData name="서 지원" userId="70ab9fdff8f7d558" providerId="LiveId" clId="{2EA8C6FA-69F5-415A-AF97-E101B2E2DEE1}" dt="2020-12-20T13:35:18.289" v="128" actId="14100"/>
        <pc:sldMkLst>
          <pc:docMk/>
          <pc:sldMk cId="2411014447" sldId="286"/>
        </pc:sldMkLst>
        <pc:spChg chg="mod">
          <ac:chgData name="서 지원" userId="70ab9fdff8f7d558" providerId="LiveId" clId="{2EA8C6FA-69F5-415A-AF97-E101B2E2DEE1}" dt="2020-12-20T13:35:18.289" v="128" actId="14100"/>
          <ac:spMkLst>
            <pc:docMk/>
            <pc:sldMk cId="2411014447" sldId="286"/>
            <ac:spMk id="2" creationId="{5AEBEB1B-C1CB-48E3-B564-068CB6F3C800}"/>
          </ac:spMkLst>
        </pc:spChg>
      </pc:sldChg>
      <pc:sldChg chg="modSp mod">
        <pc:chgData name="서 지원" userId="70ab9fdff8f7d558" providerId="LiveId" clId="{2EA8C6FA-69F5-415A-AF97-E101B2E2DEE1}" dt="2020-12-20T14:00:00.718" v="1027" actId="27636"/>
        <pc:sldMkLst>
          <pc:docMk/>
          <pc:sldMk cId="2351426297" sldId="342"/>
        </pc:sldMkLst>
        <pc:spChg chg="mod">
          <ac:chgData name="서 지원" userId="70ab9fdff8f7d558" providerId="LiveId" clId="{2EA8C6FA-69F5-415A-AF97-E101B2E2DEE1}" dt="2020-12-20T13:59:36.890" v="994"/>
          <ac:spMkLst>
            <pc:docMk/>
            <pc:sldMk cId="2351426297" sldId="342"/>
            <ac:spMk id="17" creationId="{58C0C96F-022A-406B-9698-049C159CC2D5}"/>
          </ac:spMkLst>
        </pc:spChg>
        <pc:spChg chg="mod">
          <ac:chgData name="서 지원" userId="70ab9fdff8f7d558" providerId="LiveId" clId="{2EA8C6FA-69F5-415A-AF97-E101B2E2DEE1}" dt="2020-12-20T14:00:00.718" v="1027" actId="27636"/>
          <ac:spMkLst>
            <pc:docMk/>
            <pc:sldMk cId="2351426297" sldId="342"/>
            <ac:spMk id="18" creationId="{CFBF900E-AD43-4D57-BCAE-EDDCD1FDAA4E}"/>
          </ac:spMkLst>
        </pc:spChg>
      </pc:sldChg>
      <pc:sldChg chg="addSp modSp mod">
        <pc:chgData name="서 지원" userId="70ab9fdff8f7d558" providerId="LiveId" clId="{2EA8C6FA-69F5-415A-AF97-E101B2E2DEE1}" dt="2020-12-20T13:55:12.248" v="897" actId="14100"/>
        <pc:sldMkLst>
          <pc:docMk/>
          <pc:sldMk cId="1809059536" sldId="357"/>
        </pc:sldMkLst>
        <pc:spChg chg="add mod">
          <ac:chgData name="서 지원" userId="70ab9fdff8f7d558" providerId="LiveId" clId="{2EA8C6FA-69F5-415A-AF97-E101B2E2DEE1}" dt="2020-12-20T13:55:12.248" v="897" actId="14100"/>
          <ac:spMkLst>
            <pc:docMk/>
            <pc:sldMk cId="1809059536" sldId="357"/>
            <ac:spMk id="6" creationId="{908F2054-C837-4B8D-9CC1-9F83B2A25DA1}"/>
          </ac:spMkLst>
        </pc:spChg>
        <pc:spChg chg="add mod">
          <ac:chgData name="서 지원" userId="70ab9fdff8f7d558" providerId="LiveId" clId="{2EA8C6FA-69F5-415A-AF97-E101B2E2DEE1}" dt="2020-12-20T13:42:14.477" v="490" actId="113"/>
          <ac:spMkLst>
            <pc:docMk/>
            <pc:sldMk cId="1809059536" sldId="357"/>
            <ac:spMk id="7" creationId="{553609BF-A8E0-4CF9-84EB-E013AF370977}"/>
          </ac:spMkLst>
        </pc:spChg>
        <pc:picChg chg="add mod">
          <ac:chgData name="서 지원" userId="70ab9fdff8f7d558" providerId="LiveId" clId="{2EA8C6FA-69F5-415A-AF97-E101B2E2DEE1}" dt="2020-12-20T13:40:38.494" v="447" actId="1076"/>
          <ac:picMkLst>
            <pc:docMk/>
            <pc:sldMk cId="1809059536" sldId="357"/>
            <ac:picMk id="5" creationId="{B9F710B4-19C0-4366-AEBF-DFE6F0D37BAD}"/>
          </ac:picMkLst>
        </pc:picChg>
      </pc:sldChg>
      <pc:sldChg chg="modSp mod">
        <pc:chgData name="서 지원" userId="70ab9fdff8f7d558" providerId="LiveId" clId="{2EA8C6FA-69F5-415A-AF97-E101B2E2DEE1}" dt="2020-12-20T13:38:41.566" v="443" actId="20577"/>
        <pc:sldMkLst>
          <pc:docMk/>
          <pc:sldMk cId="3392465593" sldId="359"/>
        </pc:sldMkLst>
        <pc:spChg chg="mod">
          <ac:chgData name="서 지원" userId="70ab9fdff8f7d558" providerId="LiveId" clId="{2EA8C6FA-69F5-415A-AF97-E101B2E2DEE1}" dt="2020-12-20T13:38:41.566" v="443" actId="20577"/>
          <ac:spMkLst>
            <pc:docMk/>
            <pc:sldMk cId="3392465593" sldId="359"/>
            <ac:spMk id="10" creationId="{86881249-C988-4013-BA33-7612674F027F}"/>
          </ac:spMkLst>
        </pc:spChg>
      </pc:sldChg>
      <pc:sldChg chg="modSp mod">
        <pc:chgData name="서 지원" userId="70ab9fdff8f7d558" providerId="LiveId" clId="{2EA8C6FA-69F5-415A-AF97-E101B2E2DEE1}" dt="2020-12-20T13:56:57.005" v="976"/>
        <pc:sldMkLst>
          <pc:docMk/>
          <pc:sldMk cId="2706991813" sldId="361"/>
        </pc:sldMkLst>
        <pc:spChg chg="mod">
          <ac:chgData name="서 지원" userId="70ab9fdff8f7d558" providerId="LiveId" clId="{2EA8C6FA-69F5-415A-AF97-E101B2E2DEE1}" dt="2020-12-20T13:56:57.005" v="976"/>
          <ac:spMkLst>
            <pc:docMk/>
            <pc:sldMk cId="2706991813" sldId="361"/>
            <ac:spMk id="2" creationId="{5AEBEB1B-C1CB-48E3-B564-068CB6F3C800}"/>
          </ac:spMkLst>
        </pc:spChg>
      </pc:sldChg>
      <pc:sldChg chg="del">
        <pc:chgData name="서 지원" userId="70ab9fdff8f7d558" providerId="LiveId" clId="{2EA8C6FA-69F5-415A-AF97-E101B2E2DEE1}" dt="2020-12-20T13:55:43.865" v="898" actId="47"/>
        <pc:sldMkLst>
          <pc:docMk/>
          <pc:sldMk cId="3326179074" sldId="495"/>
        </pc:sldMkLst>
      </pc:sldChg>
      <pc:sldChg chg="del">
        <pc:chgData name="서 지원" userId="70ab9fdff8f7d558" providerId="LiveId" clId="{2EA8C6FA-69F5-415A-AF97-E101B2E2DEE1}" dt="2020-12-20T13:55:49.861" v="899" actId="47"/>
        <pc:sldMkLst>
          <pc:docMk/>
          <pc:sldMk cId="3591022984" sldId="496"/>
        </pc:sldMkLst>
      </pc:sldChg>
      <pc:sldChg chg="addSp delSp modSp add mod">
        <pc:chgData name="서 지원" userId="70ab9fdff8f7d558" providerId="LiveId" clId="{2EA8C6FA-69F5-415A-AF97-E101B2E2DEE1}" dt="2020-12-20T13:50:10.220" v="826" actId="1076"/>
        <pc:sldMkLst>
          <pc:docMk/>
          <pc:sldMk cId="3356788886" sldId="497"/>
        </pc:sldMkLst>
        <pc:spChg chg="del">
          <ac:chgData name="서 지원" userId="70ab9fdff8f7d558" providerId="LiveId" clId="{2EA8C6FA-69F5-415A-AF97-E101B2E2DEE1}" dt="2020-12-20T13:42:27.058" v="494" actId="478"/>
          <ac:spMkLst>
            <pc:docMk/>
            <pc:sldMk cId="3356788886" sldId="497"/>
            <ac:spMk id="6" creationId="{908F2054-C837-4B8D-9CC1-9F83B2A25DA1}"/>
          </ac:spMkLst>
        </pc:spChg>
        <pc:spChg chg="del">
          <ac:chgData name="서 지원" userId="70ab9fdff8f7d558" providerId="LiveId" clId="{2EA8C6FA-69F5-415A-AF97-E101B2E2DEE1}" dt="2020-12-20T13:42:25.875" v="493" actId="478"/>
          <ac:spMkLst>
            <pc:docMk/>
            <pc:sldMk cId="3356788886" sldId="497"/>
            <ac:spMk id="7" creationId="{553609BF-A8E0-4CF9-84EB-E013AF370977}"/>
          </ac:spMkLst>
        </pc:spChg>
        <pc:spChg chg="add mod">
          <ac:chgData name="서 지원" userId="70ab9fdff8f7d558" providerId="LiveId" clId="{2EA8C6FA-69F5-415A-AF97-E101B2E2DEE1}" dt="2020-12-20T13:47:50.793" v="693" actId="1076"/>
          <ac:spMkLst>
            <pc:docMk/>
            <pc:sldMk cId="3356788886" sldId="497"/>
            <ac:spMk id="11" creationId="{9B524BCC-1D52-4522-9CED-53EC9AF161AB}"/>
          </ac:spMkLst>
        </pc:spChg>
        <pc:spChg chg="add mod">
          <ac:chgData name="서 지원" userId="70ab9fdff8f7d558" providerId="LiveId" clId="{2EA8C6FA-69F5-415A-AF97-E101B2E2DEE1}" dt="2020-12-20T13:48:47.904" v="812" actId="1076"/>
          <ac:spMkLst>
            <pc:docMk/>
            <pc:sldMk cId="3356788886" sldId="497"/>
            <ac:spMk id="12" creationId="{F4C6AD88-0BAC-4E7D-8AB2-A7ADE4950412}"/>
          </ac:spMkLst>
        </pc:spChg>
        <pc:spChg chg="add mod">
          <ac:chgData name="서 지원" userId="70ab9fdff8f7d558" providerId="LiveId" clId="{2EA8C6FA-69F5-415A-AF97-E101B2E2DEE1}" dt="2020-12-20T13:49:22.065" v="818" actId="14100"/>
          <ac:spMkLst>
            <pc:docMk/>
            <pc:sldMk cId="3356788886" sldId="497"/>
            <ac:spMk id="13" creationId="{0DB988FD-5D4A-420C-97A2-A8B79311694A}"/>
          </ac:spMkLst>
        </pc:spChg>
        <pc:picChg chg="del">
          <ac:chgData name="서 지원" userId="70ab9fdff8f7d558" providerId="LiveId" clId="{2EA8C6FA-69F5-415A-AF97-E101B2E2DEE1}" dt="2020-12-20T13:42:24.389" v="492" actId="478"/>
          <ac:picMkLst>
            <pc:docMk/>
            <pc:sldMk cId="3356788886" sldId="497"/>
            <ac:picMk id="5" creationId="{B9F710B4-19C0-4366-AEBF-DFE6F0D37BAD}"/>
          </ac:picMkLst>
        </pc:picChg>
        <pc:picChg chg="add mod">
          <ac:chgData name="서 지원" userId="70ab9fdff8f7d558" providerId="LiveId" clId="{2EA8C6FA-69F5-415A-AF97-E101B2E2DEE1}" dt="2020-12-20T13:47:52.863" v="694" actId="1076"/>
          <ac:picMkLst>
            <pc:docMk/>
            <pc:sldMk cId="3356788886" sldId="497"/>
            <ac:picMk id="8" creationId="{E55365A6-CAD7-4088-83CC-65E563530CF4}"/>
          </ac:picMkLst>
        </pc:picChg>
        <pc:picChg chg="add mod">
          <ac:chgData name="서 지원" userId="70ab9fdff8f7d558" providerId="LiveId" clId="{2EA8C6FA-69F5-415A-AF97-E101B2E2DEE1}" dt="2020-12-20T13:50:10.220" v="826" actId="1076"/>
          <ac:picMkLst>
            <pc:docMk/>
            <pc:sldMk cId="3356788886" sldId="497"/>
            <ac:picMk id="10" creationId="{D64F5DF3-C89D-48D4-ADDC-C9FFB33B0DFD}"/>
          </ac:picMkLst>
        </pc:picChg>
        <pc:cxnChg chg="add mod">
          <ac:chgData name="서 지원" userId="70ab9fdff8f7d558" providerId="LiveId" clId="{2EA8C6FA-69F5-415A-AF97-E101B2E2DEE1}" dt="2020-12-20T13:50:04.401" v="825" actId="14100"/>
          <ac:cxnSpMkLst>
            <pc:docMk/>
            <pc:sldMk cId="3356788886" sldId="497"/>
            <ac:cxnSpMk id="15" creationId="{B4E4A2A0-74BD-4B64-A41C-4DF738A757DB}"/>
          </ac:cxnSpMkLst>
        </pc:cxnChg>
      </pc:sldChg>
      <pc:sldChg chg="add del">
        <pc:chgData name="서 지원" userId="70ab9fdff8f7d558" providerId="LiveId" clId="{2EA8C6FA-69F5-415A-AF97-E101B2E2DEE1}" dt="2020-12-20T13:42:30.557" v="496"/>
        <pc:sldMkLst>
          <pc:docMk/>
          <pc:sldMk cId="2396260091" sldId="498"/>
        </pc:sldMkLst>
      </pc:sldChg>
      <pc:sldChg chg="addSp modSp add mod modAnim">
        <pc:chgData name="서 지원" userId="70ab9fdff8f7d558" providerId="LiveId" clId="{2EA8C6FA-69F5-415A-AF97-E101B2E2DEE1}" dt="2020-12-20T13:54:54.734" v="896" actId="1076"/>
        <pc:sldMkLst>
          <pc:docMk/>
          <pc:sldMk cId="3504518438" sldId="498"/>
        </pc:sldMkLst>
        <pc:spChg chg="add mod">
          <ac:chgData name="서 지원" userId="70ab9fdff8f7d558" providerId="LiveId" clId="{2EA8C6FA-69F5-415A-AF97-E101B2E2DEE1}" dt="2020-12-20T13:54:54.734" v="896" actId="1076"/>
          <ac:spMkLst>
            <pc:docMk/>
            <pc:sldMk cId="3504518438" sldId="498"/>
            <ac:spMk id="5" creationId="{7066CACA-90B8-453F-AD93-A3449F441ED6}"/>
          </ac:spMkLst>
        </pc:spChg>
        <pc:picChg chg="add mod">
          <ac:chgData name="서 지원" userId="70ab9fdff8f7d558" providerId="LiveId" clId="{2EA8C6FA-69F5-415A-AF97-E101B2E2DEE1}" dt="2020-12-20T13:53:57.157" v="829" actId="1076"/>
          <ac:picMkLst>
            <pc:docMk/>
            <pc:sldMk cId="3504518438" sldId="498"/>
            <ac:picMk id="2" creationId="{35550FC6-D375-4638-8CE6-8BC36558C970}"/>
          </ac:picMkLst>
        </pc:picChg>
      </pc:sldChg>
      <pc:sldChg chg="add del">
        <pc:chgData name="서 지원" userId="70ab9fdff8f7d558" providerId="LiveId" clId="{2EA8C6FA-69F5-415A-AF97-E101B2E2DEE1}" dt="2020-12-20T13:55:53.118" v="900" actId="47"/>
        <pc:sldMkLst>
          <pc:docMk/>
          <pc:sldMk cId="598142461" sldId="4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fld id="{824D6391-0E5A-4884-96A4-FA37F1719099}" type="datetime4">
              <a:rPr lang="ko-KR" altLang="en-US" sz="1800" spc="3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2020년 12월 23일</a:t>
            </a:fld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애그유니</a:t>
            </a: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 산학협력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3" y="4554616"/>
            <a:ext cx="6624083" cy="597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(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인터페이스 뷰 담당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CB8CE8-4AB5-4221-B874-0873A2FDF359}"/>
              </a:ext>
            </a:extLst>
          </p:cNvPr>
          <p:cNvGrpSpPr/>
          <p:nvPr/>
        </p:nvGrpSpPr>
        <p:grpSpPr>
          <a:xfrm>
            <a:off x="1222064" y="2232903"/>
            <a:ext cx="9538127" cy="2392194"/>
            <a:chOff x="652618" y="1960788"/>
            <a:chExt cx="10490838" cy="27721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4BA448-9A13-45A5-BA5B-76A1F26E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618" y="1960788"/>
              <a:ext cx="5115639" cy="2772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C3B97BA-373E-437C-8AEA-61F0E9566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8764" y="1960788"/>
              <a:ext cx="5134692" cy="2772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0C0E75-79F2-4C2E-B273-8AABB9D0998B}"/>
              </a:ext>
            </a:extLst>
          </p:cNvPr>
          <p:cNvSpPr/>
          <p:nvPr/>
        </p:nvSpPr>
        <p:spPr>
          <a:xfrm>
            <a:off x="2146376" y="2808905"/>
            <a:ext cx="2989595" cy="416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EDF222-DACF-4A4E-9CCF-7E1226B425F4}"/>
              </a:ext>
            </a:extLst>
          </p:cNvPr>
          <p:cNvSpPr/>
          <p:nvPr/>
        </p:nvSpPr>
        <p:spPr>
          <a:xfrm>
            <a:off x="6991236" y="2808905"/>
            <a:ext cx="3054388" cy="416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A120ECB-80BA-4C60-B85F-40C85B876F6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5135971" y="3016973"/>
            <a:ext cx="185526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807C2A-A032-40F0-8F34-26A9F6F17751}"/>
              </a:ext>
            </a:extLst>
          </p:cNvPr>
          <p:cNvSpPr txBox="1"/>
          <p:nvPr/>
        </p:nvSpPr>
        <p:spPr>
          <a:xfrm>
            <a:off x="3268894" y="5244492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관리기 </a:t>
            </a:r>
            <a:r>
              <a:rPr lang="en-US" altLang="ko-KR" dirty="0"/>
              <a:t>Modal</a:t>
            </a:r>
            <a:r>
              <a:rPr lang="ko-KR" altLang="en-US" dirty="0"/>
              <a:t>창을 공급시간 </a:t>
            </a:r>
            <a:r>
              <a:rPr lang="en-US" altLang="ko-KR" dirty="0"/>
              <a:t>-&gt; </a:t>
            </a:r>
            <a:r>
              <a:rPr lang="ko-KR" altLang="en-US" dirty="0"/>
              <a:t>공급량으로 수정</a:t>
            </a:r>
          </a:p>
        </p:txBody>
      </p:sp>
    </p:spTree>
    <p:extLst>
      <p:ext uri="{BB962C8B-B14F-4D97-AF65-F5344CB8AC3E}">
        <p14:creationId xmlns:p14="http://schemas.microsoft.com/office/powerpoint/2010/main" val="228857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 사항 논의하여 수정 진행하기</a:t>
            </a: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12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11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292F5BB-F33E-4DCE-9940-A7180F4DDF75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C7B86FAB-5691-412B-A058-081D40735625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0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32350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798234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시설채소 검색프로그램 완성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97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8617495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시설채소 검색프로그램 완성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해당하지 않는 검색어 입력 시 에러 발생하도록 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배수 관리기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ON, OFF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활성화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배수 관리기와 산소 흡입 및 공급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textbox,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버튼 활성화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흡입 및 공급의 공급 버튼 눌렀을 때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Modal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264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9AF20-A54B-4BA4-88C8-0B9A8237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101" y="1611289"/>
            <a:ext cx="5119798" cy="363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B565F-AE53-48CD-9CE3-BEA8E52AF0B7}"/>
              </a:ext>
            </a:extLst>
          </p:cNvPr>
          <p:cNvSpPr txBox="1"/>
          <p:nvPr/>
        </p:nvSpPr>
        <p:spPr>
          <a:xfrm>
            <a:off x="2520406" y="5831353"/>
            <a:ext cx="723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해당하지않는 검색어 검색 시 에러 발생하도록 </a:t>
            </a:r>
            <a:r>
              <a:rPr lang="en-US" altLang="ko-KR" dirty="0"/>
              <a:t>error provider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50420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31A8D7-DCAB-4D35-A845-13E1A9F1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17" y="1142119"/>
            <a:ext cx="7501365" cy="6117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798C5D-CAC5-4026-B7A2-D3687519DEE0}"/>
              </a:ext>
            </a:extLst>
          </p:cNvPr>
          <p:cNvGrpSpPr/>
          <p:nvPr/>
        </p:nvGrpSpPr>
        <p:grpSpPr>
          <a:xfrm>
            <a:off x="5264854" y="1898263"/>
            <a:ext cx="5330842" cy="4120734"/>
            <a:chOff x="3430578" y="1958493"/>
            <a:chExt cx="5330842" cy="41207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DE2A11-AEF7-48C2-8E4D-215DD016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578" y="1958493"/>
              <a:ext cx="5330842" cy="412073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C8D697-001A-40CF-B9BD-9CCE5552EE97}"/>
                </a:ext>
              </a:extLst>
            </p:cNvPr>
            <p:cNvSpPr/>
            <p:nvPr/>
          </p:nvSpPr>
          <p:spPr>
            <a:xfrm>
              <a:off x="3695928" y="5289284"/>
              <a:ext cx="4900527" cy="6625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F17513-6104-42A5-86B7-9118923E4AE3}"/>
              </a:ext>
            </a:extLst>
          </p:cNvPr>
          <p:cNvSpPr txBox="1"/>
          <p:nvPr/>
        </p:nvSpPr>
        <p:spPr>
          <a:xfrm>
            <a:off x="4358457" y="6283828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배수 관리기 </a:t>
            </a:r>
            <a:r>
              <a:rPr lang="en-US" altLang="ko-KR" dirty="0"/>
              <a:t>ON, OFF </a:t>
            </a:r>
            <a:r>
              <a:rPr lang="ko-KR" altLang="en-US" dirty="0"/>
              <a:t>버튼 활성화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BB9C2C-2B73-4AEC-B200-E243D9E4B963}"/>
              </a:ext>
            </a:extLst>
          </p:cNvPr>
          <p:cNvGrpSpPr/>
          <p:nvPr/>
        </p:nvGrpSpPr>
        <p:grpSpPr>
          <a:xfrm>
            <a:off x="1423616" y="297046"/>
            <a:ext cx="9987219" cy="638777"/>
            <a:chOff x="1423616" y="297046"/>
            <a:chExt cx="9987219" cy="6387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C4D72B0-CC54-4087-81C1-FF84206C3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616" y="297046"/>
              <a:ext cx="9987219" cy="6387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A1863E-A62D-4B8C-B267-A25CFA100AFA}"/>
                </a:ext>
              </a:extLst>
            </p:cNvPr>
            <p:cNvSpPr/>
            <p:nvPr/>
          </p:nvSpPr>
          <p:spPr>
            <a:xfrm>
              <a:off x="10824963" y="509217"/>
              <a:ext cx="361380" cy="2463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5B8F07-9FCA-4CC3-9CCC-1CF5280C4495}"/>
              </a:ext>
            </a:extLst>
          </p:cNvPr>
          <p:cNvGrpSpPr/>
          <p:nvPr/>
        </p:nvGrpSpPr>
        <p:grpSpPr>
          <a:xfrm>
            <a:off x="2557179" y="2513544"/>
            <a:ext cx="2326921" cy="2674132"/>
            <a:chOff x="2557179" y="2513544"/>
            <a:chExt cx="2326921" cy="267413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B5BAA2-971E-4FD8-97FF-EC5BD5EB7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7179" y="2513544"/>
              <a:ext cx="2326921" cy="26741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9B3ED5-241F-4E23-91B4-D4AD1ACDE8AE}"/>
                </a:ext>
              </a:extLst>
            </p:cNvPr>
            <p:cNvSpPr/>
            <p:nvPr/>
          </p:nvSpPr>
          <p:spPr>
            <a:xfrm>
              <a:off x="3930460" y="2682058"/>
              <a:ext cx="778426" cy="26373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94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F8CF61-1B25-4B3F-B755-CD4323F4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57" y="1288099"/>
            <a:ext cx="3938925" cy="4008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E91FF5-2FDA-4DFE-B257-CA8F9913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44" y="1955047"/>
            <a:ext cx="2326921" cy="2674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4FA6F1-2056-4934-918D-9B7F5B006479}"/>
              </a:ext>
            </a:extLst>
          </p:cNvPr>
          <p:cNvSpPr txBox="1"/>
          <p:nvPr/>
        </p:nvSpPr>
        <p:spPr>
          <a:xfrm>
            <a:off x="4334321" y="611353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배수 관리기 </a:t>
            </a:r>
            <a:r>
              <a:rPr lang="en-US" altLang="ko-KR" dirty="0"/>
              <a:t>ON </a:t>
            </a:r>
            <a:r>
              <a:rPr lang="ko-KR" altLang="en-US" dirty="0"/>
              <a:t>클릭 시</a:t>
            </a:r>
          </a:p>
        </p:txBody>
      </p:sp>
    </p:spTree>
    <p:extLst>
      <p:ext uri="{BB962C8B-B14F-4D97-AF65-F5344CB8AC3E}">
        <p14:creationId xmlns:p14="http://schemas.microsoft.com/office/powerpoint/2010/main" val="3309448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5627FB-BC21-4009-B4DA-9C7C99AB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6" y="1856503"/>
            <a:ext cx="5632112" cy="2172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A11AC-90B6-44C8-A80C-5F9C84256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264" y="1308958"/>
            <a:ext cx="4759719" cy="3364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5B03F4-A628-474B-9CE0-170E125D5B05}"/>
              </a:ext>
            </a:extLst>
          </p:cNvPr>
          <p:cNvSpPr txBox="1"/>
          <p:nvPr/>
        </p:nvSpPr>
        <p:spPr>
          <a:xfrm>
            <a:off x="4334321" y="6113538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배수 관리기 </a:t>
            </a:r>
            <a:r>
              <a:rPr lang="en-US" altLang="ko-KR" dirty="0"/>
              <a:t>OFF </a:t>
            </a:r>
            <a:r>
              <a:rPr lang="ko-KR" altLang="en-US" dirty="0"/>
              <a:t>클릭 시</a:t>
            </a:r>
          </a:p>
        </p:txBody>
      </p:sp>
    </p:spTree>
    <p:extLst>
      <p:ext uri="{BB962C8B-B14F-4D97-AF65-F5344CB8AC3E}">
        <p14:creationId xmlns:p14="http://schemas.microsoft.com/office/powerpoint/2010/main" val="391919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C00387-6F8F-4BE9-99DB-92575AEB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19" y="1578991"/>
            <a:ext cx="3983776" cy="3929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FA9972-77D6-4010-8420-B7C9595FD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21" y="375130"/>
            <a:ext cx="5509033" cy="1001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A4F0A-9ED9-4C92-B41A-65294F8DA51B}"/>
              </a:ext>
            </a:extLst>
          </p:cNvPr>
          <p:cNvSpPr txBox="1"/>
          <p:nvPr/>
        </p:nvSpPr>
        <p:spPr>
          <a:xfrm>
            <a:off x="3032355" y="5924435"/>
            <a:ext cx="638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공급 시간 </a:t>
            </a:r>
            <a:r>
              <a:rPr lang="en-US" altLang="ko-KR" dirty="0"/>
              <a:t>textbox</a:t>
            </a:r>
            <a:r>
              <a:rPr lang="ko-KR" altLang="en-US" dirty="0"/>
              <a:t>에 </a:t>
            </a:r>
            <a:r>
              <a:rPr lang="en-US" altLang="ko-KR" dirty="0"/>
              <a:t>leave</a:t>
            </a:r>
            <a:r>
              <a:rPr lang="ko-KR" altLang="en-US" dirty="0"/>
              <a:t>이벤트와 </a:t>
            </a:r>
            <a:r>
              <a:rPr lang="en-US" altLang="ko-KR" dirty="0"/>
              <a:t>enter </a:t>
            </a:r>
            <a:r>
              <a:rPr lang="ko-KR" altLang="en-US" dirty="0"/>
              <a:t>이벤트를 추가</a:t>
            </a:r>
          </a:p>
        </p:txBody>
      </p:sp>
    </p:spTree>
    <p:extLst>
      <p:ext uri="{BB962C8B-B14F-4D97-AF65-F5344CB8AC3E}">
        <p14:creationId xmlns:p14="http://schemas.microsoft.com/office/powerpoint/2010/main" val="342864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68717-866E-4302-8DD6-4DD429717214}"/>
              </a:ext>
            </a:extLst>
          </p:cNvPr>
          <p:cNvSpPr txBox="1"/>
          <p:nvPr/>
        </p:nvSpPr>
        <p:spPr>
          <a:xfrm>
            <a:off x="2955556" y="5503364"/>
            <a:ext cx="628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산소 흡입</a:t>
            </a:r>
            <a:r>
              <a:rPr lang="en-US" altLang="ko-KR" dirty="0"/>
              <a:t>, </a:t>
            </a:r>
            <a:r>
              <a:rPr lang="ko-KR" altLang="en-US" dirty="0"/>
              <a:t>공급의 공급 버튼을 눌렀을 때 </a:t>
            </a:r>
            <a:r>
              <a:rPr lang="en-US" altLang="ko-KR" dirty="0"/>
              <a:t>Modal </a:t>
            </a:r>
            <a:r>
              <a:rPr lang="ko-KR" altLang="en-US" dirty="0"/>
              <a:t>창 추가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F7D89E-BDD6-413F-82C0-CBE1B8E6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884" y="1836058"/>
            <a:ext cx="3936317" cy="2166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EA2C4F-BD1F-425D-8AAD-01D264D8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87" y="1836058"/>
            <a:ext cx="4705209" cy="2128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F04609-A22A-4C57-BF46-BD1A1207F01C}"/>
              </a:ext>
            </a:extLst>
          </p:cNvPr>
          <p:cNvSpPr/>
          <p:nvPr/>
        </p:nvSpPr>
        <p:spPr>
          <a:xfrm>
            <a:off x="3268843" y="3482387"/>
            <a:ext cx="547545" cy="2792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9343E5-2427-45E1-BC97-8768CDFA448D}"/>
              </a:ext>
            </a:extLst>
          </p:cNvPr>
          <p:cNvSpPr/>
          <p:nvPr/>
        </p:nvSpPr>
        <p:spPr>
          <a:xfrm>
            <a:off x="4510857" y="3482387"/>
            <a:ext cx="547545" cy="2792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40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794171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프로그램 인터페이스 내에 들어갈 수 있도록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72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0E1330-3295-49C4-A049-B5469CC2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9" y="2196688"/>
            <a:ext cx="5037878" cy="2753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6A7C85-F75D-4195-AE5B-F64F3DB8C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105" y="2196688"/>
            <a:ext cx="4200331" cy="2758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949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8966972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프로그램 인터페이스 내에 들어갈 수 있도록 위치 전달받아서 수정</a:t>
            </a: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10119911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Aguni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측에서 전달 받은 가공데이터 웹 구현 주소를 인터페이스 내에서 이용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관리기 공급 시간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공급량으로 수정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F710B4-19C0-4366-AEBF-DFE6F0D3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1180786"/>
            <a:ext cx="9907383" cy="4496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8F2054-C837-4B8D-9CC1-9F83B2A25DA1}"/>
              </a:ext>
            </a:extLst>
          </p:cNvPr>
          <p:cNvSpPr/>
          <p:nvPr/>
        </p:nvSpPr>
        <p:spPr>
          <a:xfrm>
            <a:off x="5422790" y="2067339"/>
            <a:ext cx="1653871" cy="612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09BF-A8E0-4CF9-84EB-E013AF370977}"/>
              </a:ext>
            </a:extLst>
          </p:cNvPr>
          <p:cNvSpPr txBox="1"/>
          <p:nvPr/>
        </p:nvSpPr>
        <p:spPr>
          <a:xfrm>
            <a:off x="6095999" y="288036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검색 버튼 </a:t>
            </a:r>
            <a:r>
              <a:rPr lang="en-US" altLang="ko-KR" b="1" dirty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5365A6-CAD7-4088-83CC-65E56353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6" y="1566634"/>
            <a:ext cx="5227067" cy="3143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4F5DF3-C89D-48D4-ADDC-C9FFB33B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81" y="1568346"/>
            <a:ext cx="5320430" cy="3141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24BCC-1D52-4522-9CED-53EC9AF161AB}"/>
              </a:ext>
            </a:extLst>
          </p:cNvPr>
          <p:cNvSpPr txBox="1"/>
          <p:nvPr/>
        </p:nvSpPr>
        <p:spPr>
          <a:xfrm>
            <a:off x="482597" y="5343330"/>
            <a:ext cx="4844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앞에서 검색 버튼 클릭 시 새로운 </a:t>
            </a:r>
            <a:r>
              <a:rPr lang="en-US" altLang="ko-KR" dirty="0" err="1"/>
              <a:t>winform</a:t>
            </a:r>
            <a:r>
              <a:rPr lang="en-US" altLang="ko-KR" dirty="0"/>
              <a:t> </a:t>
            </a:r>
            <a:r>
              <a:rPr lang="ko-KR" altLang="en-US" dirty="0"/>
              <a:t>창</a:t>
            </a:r>
            <a:endParaRPr lang="en-US" altLang="ko-KR" dirty="0"/>
          </a:p>
          <a:p>
            <a:pPr algn="ctr"/>
            <a:r>
              <a:rPr lang="ko-KR" altLang="en-US" dirty="0"/>
              <a:t>추가하여 가공데이터</a:t>
            </a:r>
            <a:r>
              <a:rPr lang="en-US" altLang="ko-KR" dirty="0"/>
              <a:t> </a:t>
            </a:r>
            <a:r>
              <a:rPr lang="ko-KR" altLang="en-US" dirty="0"/>
              <a:t>웹 주소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C6AD88-0BAC-4E7D-8AB2-A7ADE4950412}"/>
              </a:ext>
            </a:extLst>
          </p:cNvPr>
          <p:cNvSpPr txBox="1"/>
          <p:nvPr/>
        </p:nvSpPr>
        <p:spPr>
          <a:xfrm>
            <a:off x="5858945" y="5343329"/>
            <a:ext cx="5301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Form </a:t>
            </a:r>
            <a:r>
              <a:rPr lang="ko-KR" altLang="en-US" dirty="0"/>
              <a:t>창 확대 시 자동으로 웹 사이트 크기에 맞춰</a:t>
            </a:r>
            <a:endParaRPr lang="en-US" altLang="ko-KR" dirty="0"/>
          </a:p>
          <a:p>
            <a:pPr algn="ctr"/>
            <a:r>
              <a:rPr lang="ko-KR" altLang="en-US" dirty="0"/>
              <a:t>화면이 뜨도록 조정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DB988FD-5D4A-420C-97A2-A8B79311694A}"/>
              </a:ext>
            </a:extLst>
          </p:cNvPr>
          <p:cNvSpPr/>
          <p:nvPr/>
        </p:nvSpPr>
        <p:spPr>
          <a:xfrm>
            <a:off x="4890053" y="1486893"/>
            <a:ext cx="326004" cy="3376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E4A2A0-74BD-4B64-A41C-4DF738A757DB}"/>
              </a:ext>
            </a:extLst>
          </p:cNvPr>
          <p:cNvCxnSpPr>
            <a:cxnSpLocks/>
          </p:cNvCxnSpPr>
          <p:nvPr/>
        </p:nvCxnSpPr>
        <p:spPr>
          <a:xfrm>
            <a:off x="5216057" y="1647761"/>
            <a:ext cx="8189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78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bandicam 2020-12-20 22-51-19-592">
            <a:hlinkClick r:id="" action="ppaction://media"/>
            <a:extLst>
              <a:ext uri="{FF2B5EF4-FFF2-40B4-BE49-F238E27FC236}">
                <a16:creationId xmlns:a16="http://schemas.microsoft.com/office/drawing/2014/main" id="{35550FC6-D375-4638-8CE6-8BC36558C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1065" y="1238415"/>
            <a:ext cx="7009870" cy="4381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66CACA-90B8-453F-AD93-A3449F441ED6}"/>
              </a:ext>
            </a:extLst>
          </p:cNvPr>
          <p:cNvSpPr txBox="1"/>
          <p:nvPr/>
        </p:nvSpPr>
        <p:spPr>
          <a:xfrm>
            <a:off x="3615417" y="6113538"/>
            <a:ext cx="496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Winform</a:t>
            </a:r>
            <a:r>
              <a:rPr lang="ko-KR" altLang="en-US" dirty="0"/>
              <a:t>에서 가공데이터 웹 동작 확인 동영상</a:t>
            </a:r>
          </a:p>
        </p:txBody>
      </p:sp>
    </p:spTree>
    <p:extLst>
      <p:ext uri="{BB962C8B-B14F-4D97-AF65-F5344CB8AC3E}">
        <p14:creationId xmlns:p14="http://schemas.microsoft.com/office/powerpoint/2010/main" val="350451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B31A20-250C-49DD-8C92-4B2D4A03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25" y="3576388"/>
            <a:ext cx="10327043" cy="200715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474861-75A4-41EF-9541-6D14E876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5" y="1360864"/>
            <a:ext cx="10327043" cy="2068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F913D-76B1-4999-85A7-4B4A66780A6C}"/>
              </a:ext>
            </a:extLst>
          </p:cNvPr>
          <p:cNvSpPr/>
          <p:nvPr/>
        </p:nvSpPr>
        <p:spPr>
          <a:xfrm>
            <a:off x="865121" y="2217557"/>
            <a:ext cx="3871142" cy="372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8581FD-3600-42F9-9A65-39A252FC107D}"/>
              </a:ext>
            </a:extLst>
          </p:cNvPr>
          <p:cNvSpPr/>
          <p:nvPr/>
        </p:nvSpPr>
        <p:spPr>
          <a:xfrm>
            <a:off x="865121" y="4448131"/>
            <a:ext cx="3871142" cy="359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601D7E-31AA-4D0A-85B2-7811C70B4933}"/>
              </a:ext>
            </a:extLst>
          </p:cNvPr>
          <p:cNvSpPr/>
          <p:nvPr/>
        </p:nvSpPr>
        <p:spPr>
          <a:xfrm>
            <a:off x="9313739" y="2271398"/>
            <a:ext cx="1445517" cy="3184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2EB953-C414-4490-86A3-58A2FB65FA75}"/>
              </a:ext>
            </a:extLst>
          </p:cNvPr>
          <p:cNvSpPr/>
          <p:nvPr/>
        </p:nvSpPr>
        <p:spPr>
          <a:xfrm>
            <a:off x="9368493" y="4461148"/>
            <a:ext cx="1440044" cy="359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4B96F0-39C8-41E7-A76B-817D0289711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800692" y="2589887"/>
            <a:ext cx="0" cy="1858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D370CE-D423-434F-8EB5-A582CEB80D6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036498" y="2589887"/>
            <a:ext cx="52017" cy="18712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2CAFBB-301C-4576-989C-735DE3488561}"/>
              </a:ext>
            </a:extLst>
          </p:cNvPr>
          <p:cNvSpPr txBox="1"/>
          <p:nvPr/>
        </p:nvSpPr>
        <p:spPr>
          <a:xfrm>
            <a:off x="3802167" y="5940863"/>
            <a:ext cx="458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HouseForm</a:t>
            </a:r>
            <a:r>
              <a:rPr lang="en-US" altLang="ko-KR" dirty="0"/>
              <a:t> </a:t>
            </a:r>
            <a:r>
              <a:rPr lang="ko-KR" altLang="en-US" dirty="0"/>
              <a:t>공급 시간 </a:t>
            </a:r>
            <a:r>
              <a:rPr lang="en-US" altLang="ko-KR" dirty="0"/>
              <a:t>-&gt; </a:t>
            </a:r>
            <a:r>
              <a:rPr lang="ko-KR" altLang="en-US" dirty="0"/>
              <a:t>공급량으로 수정</a:t>
            </a:r>
          </a:p>
        </p:txBody>
      </p:sp>
    </p:spTree>
    <p:extLst>
      <p:ext uri="{BB962C8B-B14F-4D97-AF65-F5344CB8AC3E}">
        <p14:creationId xmlns:p14="http://schemas.microsoft.com/office/powerpoint/2010/main" val="1964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5B7262-9A36-47FC-A1B3-2CC0FC334A69}"/>
              </a:ext>
            </a:extLst>
          </p:cNvPr>
          <p:cNvGrpSpPr/>
          <p:nvPr/>
        </p:nvGrpSpPr>
        <p:grpSpPr>
          <a:xfrm>
            <a:off x="198432" y="1843996"/>
            <a:ext cx="11218256" cy="3170008"/>
            <a:chOff x="275089" y="1946111"/>
            <a:chExt cx="11218256" cy="31700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E5A5B2-ED7F-45E6-9840-F292679BD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089" y="1946111"/>
              <a:ext cx="5690573" cy="3170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00796C2-7C8F-47A4-8786-129D90BA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46111"/>
              <a:ext cx="5397345" cy="3170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4B638-580E-4B92-8637-64EC4976827E}"/>
              </a:ext>
            </a:extLst>
          </p:cNvPr>
          <p:cNvSpPr/>
          <p:nvPr/>
        </p:nvSpPr>
        <p:spPr>
          <a:xfrm>
            <a:off x="405183" y="2436575"/>
            <a:ext cx="4205145" cy="6296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BA3C22-C4FE-4532-85FC-16D91444E892}"/>
              </a:ext>
            </a:extLst>
          </p:cNvPr>
          <p:cNvSpPr/>
          <p:nvPr/>
        </p:nvSpPr>
        <p:spPr>
          <a:xfrm>
            <a:off x="6226340" y="2506843"/>
            <a:ext cx="4205145" cy="62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7D5AFE-8B76-4285-BD83-98CA9022CB0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10328" y="2751413"/>
            <a:ext cx="1616012" cy="702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F3102B-A9BD-4310-AF04-0FE8CB494D5F}"/>
              </a:ext>
            </a:extLst>
          </p:cNvPr>
          <p:cNvSpPr txBox="1"/>
          <p:nvPr/>
        </p:nvSpPr>
        <p:spPr>
          <a:xfrm>
            <a:off x="1345790" y="5736755"/>
            <a:ext cx="916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관리기 공급버튼 클릭 시 기존에 공급시간에 맞춰서 </a:t>
            </a:r>
            <a:r>
              <a:rPr lang="ko-KR" altLang="en-US"/>
              <a:t>작성된 코드를 공급량에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242192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410</Words>
  <Application>Microsoft Office PowerPoint</Application>
  <PresentationFormat>와이드스크린</PresentationFormat>
  <Paragraphs>122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Lato</vt:lpstr>
      <vt:lpstr>Nixie</vt:lpstr>
      <vt:lpstr>Poppins SemiBold</vt:lpstr>
      <vt:lpstr>나눔바른고딕</vt:lpstr>
      <vt:lpstr>나눔바른펜</vt:lpstr>
      <vt:lpstr>나눔스퀘어 Bold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 지원</cp:lastModifiedBy>
  <cp:revision>49</cp:revision>
  <dcterms:created xsi:type="dcterms:W3CDTF">2019-11-18T18:19:02Z</dcterms:created>
  <dcterms:modified xsi:type="dcterms:W3CDTF">2020-12-23T04:20:38Z</dcterms:modified>
</cp:coreProperties>
</file>